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E16279-DA29-51B8-3279-11CF5D62D2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C5768B9-E014-51AC-D83C-C6169C7A2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78E627F-6A5F-73FC-4E54-218BE1AE6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08839C-C2B3-DBA5-1516-9268C79B0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56DFFB9-8B37-E9A7-5A43-8C67D688D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487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E3DCEB-9C5B-FFA6-B610-1A7C584B8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5467466-46F3-C608-F1DF-A5B8E26E3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5B59E23-ACC5-18E1-68DA-51FDBA11D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B1ACB0B-E7C7-C636-2F34-17A2898FA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BBDB9FB-FE21-AAB6-C453-AF86C4810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9447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4D0C6EA-672B-7535-61FD-EEF25B7300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FBB0024-9521-42DE-27E3-D00C5D019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561D6AA-AF24-3C33-5C78-A44FBAF88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7CA2E3-B0F9-171C-F42E-60AF2CB79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4ECD99A-D9B6-F29D-7365-588D29FB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00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FDCA57-E211-D550-9206-0387BA97E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F8DD6B3-47D2-C21B-1BCB-69F19E443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6E0BF05-E362-980D-CE13-374B5BA8E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8F59A83-2D4C-5649-EAD5-15E73DD7D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7E4FD37-2B34-3B5E-3B63-9560AD0D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5084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293AFE-37B2-1D9C-8EC3-08A53EF0E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6160B85-9FF7-C648-A9DA-CE56172E18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AA4417D-4011-2B41-3CB9-7D2811E9D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6EC0DD3-9C23-D019-7BC8-1821E534E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C1BCF48-86E0-7331-6861-C81BF7B99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3889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839D9A-E720-E4FB-5256-B0EB85F24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429BDB0-5F5C-AF67-7702-F835CAE4FA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ACFFA10-BDA0-B7A5-1DAB-887A8555F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A1921AE-3AE5-C2B6-1753-A98975FD6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C972129-60D6-ACC3-5FAA-977744D80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66FD8A5-27F4-24EB-A08C-5D02B6522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7032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0DD85F-7F2A-A262-7DC8-1A6465F97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C1446BA-F22B-36AB-B1E0-766CC26A6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E010375-0B97-7684-16ED-E612E63FEE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7F8C1AF-386F-34CF-13EB-53616F52AB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481B2B3-2F23-8125-4A76-E8DE973B47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A698823-60D3-4ED8-4965-B28910BBD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0E80DFF-6EA4-D8AE-FC94-3B9075C37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405204A-F33B-7931-07F6-DC20A0122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2570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60555F-D398-7B8C-CCF4-CD9BDDD02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25C8977-BEC2-C9D0-D591-678BC81B0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2B87B68-296F-71A6-F72B-08CD835BD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DC2FD98-E567-2929-1A27-D718CEC78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8881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8E73CE1-5BBA-CFC0-8059-FC20C0AB2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17B6B80-B776-F4FE-5010-2443679A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9A29F49-77D8-8EB8-E0ED-2E0459E44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862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E25CB4-3B50-2DBA-6E1A-9EA076D4D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1201AA3-DE62-EC30-ADD1-EC86187D6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694C182-CB73-6983-3AF1-3E474FE73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EDE36CC-3D62-1E2C-E78E-F82F2F81D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F32DBFA-F738-E924-BC7C-3ED8FC747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894A605-2EBA-AF41-0B96-BF37062C6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1530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AEE2BA-0241-9807-8238-687FA048E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82246E6-FB3D-7842-1343-91254D8D5C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75B67CA-EFCF-ACBE-71AA-3100CA60A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FC781F5-9C7A-97A2-6E7B-61CC03F8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FB8C8F2-13EE-E47A-78BF-CDE305530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53895E0-C77E-5F65-99F4-78EF583C5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6596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FCDCE1E-4DDF-E2EF-CC9E-429E62A31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7E33458-94BD-B377-B41C-9599DCE17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E2A3CA0-5853-F0BD-3AD2-CB64D3D2B4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17F534-FB91-485F-9E46-1A4DB8DA66F1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568B3E-10FA-F617-4900-85E45BDCB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4E2CC23-875A-62A4-4B26-B10785B804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D17100-6930-4DB1-8A70-9209C99E4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1001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ighsnobiety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3A855A-F431-29CE-62F3-1B702B88D6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Mini </a:t>
            </a:r>
            <a:r>
              <a:rPr lang="it-IT" dirty="0" err="1"/>
              <a:t>Homework</a:t>
            </a:r>
            <a:r>
              <a:rPr lang="it-IT" dirty="0"/>
              <a:t> 1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0C335E2-0BEC-1266-6D4B-45AE7FDAB7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Sito replicato: </a:t>
            </a:r>
            <a:r>
              <a:rPr lang="it-IT" dirty="0">
                <a:hlinkClick r:id="rId2"/>
              </a:rPr>
              <a:t>https://www.highsnobiety.com/</a:t>
            </a:r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Santi La Spina 1000036055</a:t>
            </a:r>
          </a:p>
        </p:txBody>
      </p:sp>
    </p:spTree>
    <p:extLst>
      <p:ext uri="{BB962C8B-B14F-4D97-AF65-F5344CB8AC3E}">
        <p14:creationId xmlns:p14="http://schemas.microsoft.com/office/powerpoint/2010/main" val="1968662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Viso umano, persona&#10;&#10;Descrizione generata automaticamente">
            <a:extLst>
              <a:ext uri="{FF2B5EF4-FFF2-40B4-BE49-F238E27FC236}">
                <a16:creationId xmlns:a16="http://schemas.microsoft.com/office/drawing/2014/main" id="{B6DFB14F-8086-3CAC-8DDD-BE2DD8BC80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3" r="7704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06E56BB-C8E6-4F70-B8BF-921C4912D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97716"/>
            <a:ext cx="12192000" cy="64008"/>
          </a:xfrm>
          <a:prstGeom prst="rect">
            <a:avLst/>
          </a:prstGeom>
          <a:solidFill>
            <a:schemeClr val="tx2">
              <a:lumMod val="50000"/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643316-AB20-4DD1-8578-B5D7F033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61952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466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 descr="Immagine che contiene vestiti, Fashion design, Modello (moda), Abbigliamento informale">
            <a:extLst>
              <a:ext uri="{FF2B5EF4-FFF2-40B4-BE49-F238E27FC236}">
                <a16:creationId xmlns:a16="http://schemas.microsoft.com/office/drawing/2014/main" id="{E3D5684D-5C99-C78F-63E8-E32B7EC0E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1" r="9624" b="-1"/>
          <a:stretch/>
        </p:blipFill>
        <p:spPr>
          <a:xfrm>
            <a:off x="0" y="-1"/>
            <a:ext cx="12193744" cy="6162675"/>
          </a:xfrm>
          <a:prstGeom prst="rect">
            <a:avLst/>
          </a:prstGeom>
          <a:effectLst>
            <a:outerShdw blurRad="292100" dist="165100" dir="6000000" sx="97000" sy="97000" algn="t" rotWithShape="0">
              <a:prstClr val="black">
                <a:alpha val="3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2727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0F230FC-6C30-ED94-A6B0-0187A6B86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777739"/>
            <a:ext cx="3418990" cy="1412119"/>
          </a:xfrm>
        </p:spPr>
        <p:txBody>
          <a:bodyPr>
            <a:normAutofit/>
          </a:bodyPr>
          <a:lstStyle/>
          <a:p>
            <a:endParaRPr lang="it-IT" sz="48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Segnaposto contenuto 6" descr="Immagine che contiene schermata, vestiti, Viso umano, persona&#10;&#10;Descrizione generata automaticamente">
            <a:extLst>
              <a:ext uri="{FF2B5EF4-FFF2-40B4-BE49-F238E27FC236}">
                <a16:creationId xmlns:a16="http://schemas.microsoft.com/office/drawing/2014/main" id="{F5834C02-72A2-8C49-7FAA-72540E01D3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850"/>
            <a:ext cx="12834367" cy="5791200"/>
          </a:xfrm>
        </p:spPr>
      </p:pic>
    </p:spTree>
    <p:extLst>
      <p:ext uri="{BB962C8B-B14F-4D97-AF65-F5344CB8AC3E}">
        <p14:creationId xmlns:p14="http://schemas.microsoft.com/office/powerpoint/2010/main" val="1806687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0A9DFD-2F14-6419-981D-E968219B2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Segnaposto contenuto 4" descr="Immagine che contiene schermata, testo, calzature, scarpa da ginnastica&#10;&#10;Descrizione generata automaticamente">
            <a:extLst>
              <a:ext uri="{FF2B5EF4-FFF2-40B4-BE49-F238E27FC236}">
                <a16:creationId xmlns:a16="http://schemas.microsoft.com/office/drawing/2014/main" id="{70AAFE0E-5A59-C105-D11B-371001D7C5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" y="676275"/>
            <a:ext cx="12221589" cy="5505450"/>
          </a:xfrm>
        </p:spPr>
      </p:pic>
    </p:spTree>
    <p:extLst>
      <p:ext uri="{BB962C8B-B14F-4D97-AF65-F5344CB8AC3E}">
        <p14:creationId xmlns:p14="http://schemas.microsoft.com/office/powerpoint/2010/main" val="1842280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C72B38-BAC6-020B-A794-3C91CE6FB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0697AADC-062E-737E-A2BC-BB1E4ECA8F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95" y="714374"/>
            <a:ext cx="12261990" cy="5562601"/>
          </a:xfrm>
        </p:spPr>
      </p:pic>
    </p:spTree>
    <p:extLst>
      <p:ext uri="{BB962C8B-B14F-4D97-AF65-F5344CB8AC3E}">
        <p14:creationId xmlns:p14="http://schemas.microsoft.com/office/powerpoint/2010/main" val="75191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D380B3-87B8-FFA1-B555-D5E5175A8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Segnaposto contenuto 4" descr="Immagine che contiene scarpa, calzature, vestiti, scarpe da ginnastica&#10;&#10;Descrizione generata automaticamente">
            <a:extLst>
              <a:ext uri="{FF2B5EF4-FFF2-40B4-BE49-F238E27FC236}">
                <a16:creationId xmlns:a16="http://schemas.microsoft.com/office/drawing/2014/main" id="{AF613D96-0584-920E-B354-150DB14FF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5" y="752474"/>
            <a:ext cx="12170905" cy="5495925"/>
          </a:xfrm>
        </p:spPr>
      </p:pic>
    </p:spTree>
    <p:extLst>
      <p:ext uri="{BB962C8B-B14F-4D97-AF65-F5344CB8AC3E}">
        <p14:creationId xmlns:p14="http://schemas.microsoft.com/office/powerpoint/2010/main" val="602438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B3E528-388B-F9C7-9F38-5D2DB8680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Segnaposto contenuto 4" descr="Immagine che contiene Viso umano, vestiti, schermata, uomo&#10;&#10;Descrizione generata automaticamente">
            <a:extLst>
              <a:ext uri="{FF2B5EF4-FFF2-40B4-BE49-F238E27FC236}">
                <a16:creationId xmlns:a16="http://schemas.microsoft.com/office/drawing/2014/main" id="{DFAE970A-A47F-C2DE-5473-EBFCD35418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5" y="1015806"/>
            <a:ext cx="12143155" cy="5477069"/>
          </a:xfrm>
        </p:spPr>
      </p:pic>
    </p:spTree>
    <p:extLst>
      <p:ext uri="{BB962C8B-B14F-4D97-AF65-F5344CB8AC3E}">
        <p14:creationId xmlns:p14="http://schemas.microsoft.com/office/powerpoint/2010/main" val="33003019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Microsoft Office PowerPoint</Application>
  <PresentationFormat>Widescreen</PresentationFormat>
  <Paragraphs>5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Tema di Office</vt:lpstr>
      <vt:lpstr>Mini Homework 1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Homework 1</dc:title>
  <dc:creator>SANTI LA SPINA</dc:creator>
  <cp:lastModifiedBy>SANTI LA SPINA</cp:lastModifiedBy>
  <cp:revision>1</cp:revision>
  <dcterms:created xsi:type="dcterms:W3CDTF">2024-03-24T21:04:08Z</dcterms:created>
  <dcterms:modified xsi:type="dcterms:W3CDTF">2024-03-24T21:17:06Z</dcterms:modified>
</cp:coreProperties>
</file>

<file path=docProps/thumbnail.jpeg>
</file>